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67343B-2208-48F5-8B8E-B45509ACA351}" v="12" dt="2023-11-11T21:33:29.1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hillemar" userId="3e7e0b54c77a3383" providerId="LiveId" clId="{73EC0E3A-1EA6-4F02-A7D8-2513A7201AC9}"/>
    <pc:docChg chg="custSel modSld">
      <pc:chgData name="thomas hillemar" userId="3e7e0b54c77a3383" providerId="LiveId" clId="{73EC0E3A-1EA6-4F02-A7D8-2513A7201AC9}" dt="2022-10-31T07:10:28.523" v="36" actId="20577"/>
      <pc:docMkLst>
        <pc:docMk/>
      </pc:docMkLst>
      <pc:sldChg chg="delSp modSp mod">
        <pc:chgData name="thomas hillemar" userId="3e7e0b54c77a3383" providerId="LiveId" clId="{73EC0E3A-1EA6-4F02-A7D8-2513A7201AC9}" dt="2022-10-31T07:10:28.523" v="36" actId="20577"/>
        <pc:sldMkLst>
          <pc:docMk/>
          <pc:sldMk cId="4052164822" sldId="256"/>
        </pc:sldMkLst>
        <pc:spChg chg="mod">
          <ac:chgData name="thomas hillemar" userId="3e7e0b54c77a3383" providerId="LiveId" clId="{73EC0E3A-1EA6-4F02-A7D8-2513A7201AC9}" dt="2022-10-31T07:10:28.523" v="36" actId="20577"/>
          <ac:spMkLst>
            <pc:docMk/>
            <pc:sldMk cId="4052164822" sldId="256"/>
            <ac:spMk id="3" creationId="{BF0E9D72-85E1-196E-2298-1DB06394A2B0}"/>
          </ac:spMkLst>
        </pc:spChg>
        <pc:picChg chg="del">
          <ac:chgData name="thomas hillemar" userId="3e7e0b54c77a3383" providerId="LiveId" clId="{73EC0E3A-1EA6-4F02-A7D8-2513A7201AC9}" dt="2022-10-29T09:28:11.496" v="2" actId="21"/>
          <ac:picMkLst>
            <pc:docMk/>
            <pc:sldMk cId="4052164822" sldId="256"/>
            <ac:picMk id="5" creationId="{2AC4084F-EEB1-D084-BF9C-D6D0C250D8CD}"/>
          </ac:picMkLst>
        </pc:picChg>
        <pc:picChg chg="del">
          <ac:chgData name="thomas hillemar" userId="3e7e0b54c77a3383" providerId="LiveId" clId="{73EC0E3A-1EA6-4F02-A7D8-2513A7201AC9}" dt="2022-10-29T09:29:45.159" v="3" actId="21"/>
          <ac:picMkLst>
            <pc:docMk/>
            <pc:sldMk cId="4052164822" sldId="256"/>
            <ac:picMk id="6" creationId="{BA97B53D-14C8-8796-061C-72B124EF131D}"/>
          </ac:picMkLst>
        </pc:picChg>
      </pc:sldChg>
    </pc:docChg>
  </pc:docChgLst>
  <pc:docChgLst>
    <pc:chgData name="thomas hillemar" userId="3e7e0b54c77a3383" providerId="LiveId" clId="{AE67343B-2208-48F5-8B8E-B45509ACA351}"/>
    <pc:docChg chg="custSel modSld">
      <pc:chgData name="thomas hillemar" userId="3e7e0b54c77a3383" providerId="LiveId" clId="{AE67343B-2208-48F5-8B8E-B45509ACA351}" dt="2023-11-12T09:57:53.204" v="315" actId="255"/>
      <pc:docMkLst>
        <pc:docMk/>
      </pc:docMkLst>
      <pc:sldChg chg="addSp delSp modSp mod">
        <pc:chgData name="thomas hillemar" userId="3e7e0b54c77a3383" providerId="LiveId" clId="{AE67343B-2208-48F5-8B8E-B45509ACA351}" dt="2023-11-12T09:57:53.204" v="315" actId="255"/>
        <pc:sldMkLst>
          <pc:docMk/>
          <pc:sldMk cId="4052164822" sldId="256"/>
        </pc:sldMkLst>
        <pc:spChg chg="mod">
          <ac:chgData name="thomas hillemar" userId="3e7e0b54c77a3383" providerId="LiveId" clId="{AE67343B-2208-48F5-8B8E-B45509ACA351}" dt="2023-11-12T09:57:53.204" v="315" actId="255"/>
          <ac:spMkLst>
            <pc:docMk/>
            <pc:sldMk cId="4052164822" sldId="256"/>
            <ac:spMk id="2" creationId="{24C55A3F-AD11-5271-23AE-81D8A624E905}"/>
          </ac:spMkLst>
        </pc:spChg>
        <pc:spChg chg="mod">
          <ac:chgData name="thomas hillemar" userId="3e7e0b54c77a3383" providerId="LiveId" clId="{AE67343B-2208-48F5-8B8E-B45509ACA351}" dt="2023-11-12T09:54:55.632" v="306" actId="20577"/>
          <ac:spMkLst>
            <pc:docMk/>
            <pc:sldMk cId="4052164822" sldId="256"/>
            <ac:spMk id="3" creationId="{BF0E9D72-85E1-196E-2298-1DB06394A2B0}"/>
          </ac:spMkLst>
        </pc:spChg>
        <pc:picChg chg="del">
          <ac:chgData name="thomas hillemar" userId="3e7e0b54c77a3383" providerId="LiveId" clId="{AE67343B-2208-48F5-8B8E-B45509ACA351}" dt="2023-11-11T21:27:44.989" v="7" actId="21"/>
          <ac:picMkLst>
            <pc:docMk/>
            <pc:sldMk cId="4052164822" sldId="256"/>
            <ac:picMk id="7" creationId="{B29FFF64-E082-2753-C6E4-D4DEE2481D20}"/>
          </ac:picMkLst>
        </pc:picChg>
        <pc:picChg chg="add mod">
          <ac:chgData name="thomas hillemar" userId="3e7e0b54c77a3383" providerId="LiveId" clId="{AE67343B-2208-48F5-8B8E-B45509ACA351}" dt="2023-11-11T21:33:29.114" v="292" actId="14100"/>
          <ac:picMkLst>
            <pc:docMk/>
            <pc:sldMk cId="4052164822" sldId="256"/>
            <ac:picMk id="1026" creationId="{BC5A95AB-3A97-370C-3360-C8215AA415D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0D6CEF-4942-DBE3-D9AB-B8205510D4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1D202DD-8856-285D-3C7D-414EE69851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DD48C22-A4EE-DCFE-116A-CFACE47B1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0881-C9AF-48D4-AA30-01F80B43653A}" type="datetimeFigureOut">
              <a:rPr lang="sv-SE" smtClean="0"/>
              <a:t>2023-11-11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CF413AB-680A-7ABD-9A6D-BBE6C5FA8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DE32B28-EEA3-38C7-97FF-3095026F1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B165-7A98-4DCD-AA59-1F6AFDEB5C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9820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975290-CCB8-89B6-28F4-FCEF4F425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2B25743-C258-4B07-1479-9AECF3CBF5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144870-D914-6143-ABDB-3BE123FBE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0881-C9AF-48D4-AA30-01F80B43653A}" type="datetimeFigureOut">
              <a:rPr lang="sv-SE" smtClean="0"/>
              <a:t>2023-11-11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5175017-AF07-B77E-6366-9B676BD37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068C984-68A7-0E2A-F21F-3E40A091E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B165-7A98-4DCD-AA59-1F6AFDEB5C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9117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A7B6C20-925A-A4A0-907C-D8AB60ED63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279DD42-5F90-1726-F49C-24CC576571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5D215BC-A59A-B98A-2EA2-C13A7049C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0881-C9AF-48D4-AA30-01F80B43653A}" type="datetimeFigureOut">
              <a:rPr lang="sv-SE" smtClean="0"/>
              <a:t>2023-11-11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BC14539-9CAF-F64C-FF5D-3C4686867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9F8D382-B03F-A570-79CE-9C662D1C4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B165-7A98-4DCD-AA59-1F6AFDEB5C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884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7F52A9A-8A20-5065-7536-53C50FE68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AE3D20E-B0BB-82ED-8FC5-3FF7BC238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D67559F-3025-715E-4C2E-36C4D05CE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0881-C9AF-48D4-AA30-01F80B43653A}" type="datetimeFigureOut">
              <a:rPr lang="sv-SE" smtClean="0"/>
              <a:t>2023-11-11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B0C018E-3023-D000-B3A5-16061236C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CCA307E-7473-75C5-0E41-4618536C4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B165-7A98-4DCD-AA59-1F6AFDEB5C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9684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0CEF80-052F-33E3-BE02-EAD3BDEB8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E37608F-4B81-0C43-171D-833CEA0D50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339C5A4-06D5-5487-CB18-2314B153A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0881-C9AF-48D4-AA30-01F80B43653A}" type="datetimeFigureOut">
              <a:rPr lang="sv-SE" smtClean="0"/>
              <a:t>2023-11-11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98E3F65-E633-293D-9CE4-C99E562FA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BDB94F-BD40-7E4C-93C1-39F9245EA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B165-7A98-4DCD-AA59-1F6AFDEB5C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4716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1680A9-6D52-3D34-360D-AAB9FABBC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2D9829B-4815-B1BE-E12E-5E2A979C8D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1E7195A-8535-F125-112B-2800E38C99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B5613A4-514F-47FB-2F5D-123C9C80F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0881-C9AF-48D4-AA30-01F80B43653A}" type="datetimeFigureOut">
              <a:rPr lang="sv-SE" smtClean="0"/>
              <a:t>2023-11-11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EEDCDE8-50EA-6A0A-900F-F4AE46139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42A97C5-8269-0ED8-AC6D-02179B674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B165-7A98-4DCD-AA59-1F6AFDEB5C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2829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9D1E1C-94BC-9CC0-F602-9705362AD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26981F2-18B3-24B8-5F7C-D5F6E9AB53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4FA69D2-46A6-483C-3D4D-3E0508AAD8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A627A41-89AB-6D4E-08FD-D5B676AD0E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ED0C8BC-FFEF-E5D0-48F2-7ED839B9C8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E44A940-7FFB-407C-EAAE-DB6772377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0881-C9AF-48D4-AA30-01F80B43653A}" type="datetimeFigureOut">
              <a:rPr lang="sv-SE" smtClean="0"/>
              <a:t>2023-11-11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97D8C46-6A24-21CD-77A7-192BC984D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D8BF06F-5A59-6E3C-2637-C55DCB014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B165-7A98-4DCD-AA59-1F6AFDEB5C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9105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6939145-63F2-79DE-BA20-AD54D449A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9439CA6-A09D-37C9-99BB-FC90B4257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0881-C9AF-48D4-AA30-01F80B43653A}" type="datetimeFigureOut">
              <a:rPr lang="sv-SE" smtClean="0"/>
              <a:t>2023-11-11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B15EB76-4D8A-A388-CD83-7B831D279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1566390-0572-4B46-B2E2-B9617D961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B165-7A98-4DCD-AA59-1F6AFDEB5C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0944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DDE33A0E-867E-5D65-6783-B76A1EAB9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0881-C9AF-48D4-AA30-01F80B43653A}" type="datetimeFigureOut">
              <a:rPr lang="sv-SE" smtClean="0"/>
              <a:t>2023-11-11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066A710-E3EE-8947-C4B6-BEC5EE1B7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6E0D727-D5FE-9DBA-237A-53BA3D854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B165-7A98-4DCD-AA59-1F6AFDEB5C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9008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03AFC8-42EF-589D-B383-0E2DF7476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245D098-303D-F1B1-3B51-3E6208A96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5A80D0-B234-0191-03CF-C15E9AEDBB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4F6665D-B43F-8C24-2A2B-B11A9A778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0881-C9AF-48D4-AA30-01F80B43653A}" type="datetimeFigureOut">
              <a:rPr lang="sv-SE" smtClean="0"/>
              <a:t>2023-11-11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5B71900-5463-623B-AC63-A1317654C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63BD5D1-4E36-3B83-FA82-20E703951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B165-7A98-4DCD-AA59-1F6AFDEB5C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9123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202F83-E4BF-C029-0D35-8ADED3B9F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783FAC4-3491-9554-04DC-7EBC9C70DC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B50B18D-02C0-CB22-10D1-17175C61AB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306F8A2-BE4A-6E01-391E-FA0FE6612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0881-C9AF-48D4-AA30-01F80B43653A}" type="datetimeFigureOut">
              <a:rPr lang="sv-SE" smtClean="0"/>
              <a:t>2023-11-11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C31D6E-BBA2-C506-B145-0F61A2322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8036E81-1278-798C-4170-E1B0C2F05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B165-7A98-4DCD-AA59-1F6AFDEB5C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9814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3D47B1E0-DF42-AD3E-00F6-FD8775E39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41876BD-E24D-FC16-33A6-61DD74B70E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A5AAA03-B44A-04D5-235D-FEBAB18A94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A0881-C9AF-48D4-AA30-01F80B43653A}" type="datetimeFigureOut">
              <a:rPr lang="sv-SE" smtClean="0"/>
              <a:t>2023-11-11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6081903-4B4E-2EEF-F6F1-CFAE878EF0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6B02DEB-912C-35C0-9ED3-326979D17B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AB165-7A98-4DCD-AA59-1F6AFDEB5C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800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homas.hillemar@fvrf.s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8EF8985D-7A5C-DB9F-9EB2-30B5986E05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0" y="442964"/>
            <a:ext cx="704762" cy="828571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24C55A3F-AD11-5271-23AE-81D8A624E9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7422" y="878167"/>
            <a:ext cx="7328925" cy="1026099"/>
          </a:xfrm>
        </p:spPr>
        <p:txBody>
          <a:bodyPr>
            <a:normAutofit fontScale="90000"/>
          </a:bodyPr>
          <a:lstStyle/>
          <a:p>
            <a:r>
              <a:rPr lang="sv-SE" dirty="0"/>
              <a:t>Inbjudan till Årsavslutning</a:t>
            </a:r>
            <a:br>
              <a:rPr lang="sv-SE" dirty="0"/>
            </a:br>
            <a:r>
              <a:rPr lang="sv-SE" dirty="0"/>
              <a:t>FVRF M </a:t>
            </a:r>
            <a:r>
              <a:rPr lang="sv-SE" sz="3100" dirty="0"/>
              <a:t>(södra)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F0E9D72-85E1-196E-2298-1DB06394A2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10493"/>
            <a:ext cx="9144000" cy="2947307"/>
          </a:xfrm>
        </p:spPr>
        <p:txBody>
          <a:bodyPr>
            <a:noAutofit/>
          </a:bodyPr>
          <a:lstStyle/>
          <a:p>
            <a:r>
              <a:rPr lang="sv-SE" sz="1600" b="1" dirty="0"/>
              <a:t>Armémuseum </a:t>
            </a:r>
          </a:p>
          <a:p>
            <a:r>
              <a:rPr lang="sv-SE" sz="1600" dirty="0"/>
              <a:t>Riddargatan 13 </a:t>
            </a:r>
            <a:r>
              <a:rPr lang="sv-SE" sz="1600" dirty="0" err="1"/>
              <a:t>Stockholöm</a:t>
            </a:r>
            <a:endParaRPr lang="sv-SE" sz="1600" dirty="0"/>
          </a:p>
          <a:p>
            <a:r>
              <a:rPr lang="sv-SE" sz="1400" dirty="0"/>
              <a:t> 231209 </a:t>
            </a:r>
            <a:r>
              <a:rPr lang="sv-SE" sz="1400" dirty="0" err="1"/>
              <a:t>kl</a:t>
            </a:r>
            <a:r>
              <a:rPr lang="sv-SE" sz="1400" dirty="0"/>
              <a:t> 13-ca 15.00</a:t>
            </a:r>
          </a:p>
          <a:p>
            <a:r>
              <a:rPr lang="sv-SE" sz="1400" dirty="0"/>
              <a:t>Guidad visning</a:t>
            </a:r>
          </a:p>
          <a:p>
            <a:r>
              <a:rPr lang="sv-SE" sz="1400" dirty="0"/>
              <a:t>Enklare förtäring</a:t>
            </a:r>
          </a:p>
          <a:p>
            <a:r>
              <a:rPr lang="sv-SE" sz="1400" dirty="0"/>
              <a:t>Anmälan till </a:t>
            </a:r>
            <a:r>
              <a:rPr lang="sv-SE" sz="1400" dirty="0">
                <a:hlinkClick r:id="rId3"/>
              </a:rPr>
              <a:t>thomas.hillemar@fvrf.se</a:t>
            </a:r>
            <a:endParaRPr lang="sv-SE" sz="1400" dirty="0"/>
          </a:p>
          <a:p>
            <a:endParaRPr lang="sv-SE" sz="14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C5A95AB-3A97-370C-3360-C8215AA415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910693"/>
            <a:ext cx="4637314" cy="2947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2164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1979</TotalTime>
  <Words>31</Words>
  <Application>Microsoft Office PowerPoint</Application>
  <PresentationFormat>Bredbild</PresentationFormat>
  <Paragraphs>7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Inbjudan till Årsavslutning FVRF M (södra)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Inbjudan till  Södertörns Flygflottilj F18</dc:title>
  <dc:creator>thomas hillemar</dc:creator>
  <cp:lastModifiedBy>thomas hillemar</cp:lastModifiedBy>
  <cp:revision>1</cp:revision>
  <dcterms:created xsi:type="dcterms:W3CDTF">2022-10-29T09:06:39Z</dcterms:created>
  <dcterms:modified xsi:type="dcterms:W3CDTF">2023-11-12T09:58:03Z</dcterms:modified>
</cp:coreProperties>
</file>